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sldIdLst>
    <p:sldId id="269" r:id="rId2"/>
    <p:sldId id="257" r:id="rId3"/>
    <p:sldId id="258" r:id="rId4"/>
    <p:sldId id="259" r:id="rId5"/>
    <p:sldId id="256" r:id="rId6"/>
    <p:sldId id="260" r:id="rId7"/>
    <p:sldId id="262" r:id="rId8"/>
    <p:sldId id="265" r:id="rId9"/>
    <p:sldId id="266" r:id="rId10"/>
    <p:sldId id="267" r:id="rId11"/>
    <p:sldId id="264" r:id="rId12"/>
    <p:sldId id="268" r:id="rId13"/>
    <p:sldId id="270" r:id="rId14"/>
    <p:sldId id="263" r:id="rId15"/>
    <p:sldId id="271" r:id="rId16"/>
    <p:sldId id="272" r:id="rId17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90" d="100"/>
          <a:sy n="90" d="100"/>
        </p:scale>
        <p:origin x="576" y="9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85000"/>
                  <a:lumOff val="1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  <a:lumOff val="1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024C33-02BF-4A71-BDA3-E5D6E6021248}" type="datetimeFigureOut">
              <a:rPr lang="en-US" smtClean="0"/>
              <a:t>3/16/2022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2D291A-6E45-4258-B9E4-49C8C8559BD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3388422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024C33-02BF-4A71-BDA3-E5D6E6021248}" type="datetimeFigureOut">
              <a:rPr lang="en-US" smtClean="0"/>
              <a:t>3/16/2022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2D291A-6E45-4258-B9E4-49C8C8559BD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7615617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024C33-02BF-4A71-BDA3-E5D6E6021248}" type="datetimeFigureOut">
              <a:rPr lang="en-US" smtClean="0"/>
              <a:t>3/16/2022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2D291A-6E45-4258-B9E4-49C8C8559BD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551870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024C33-02BF-4A71-BDA3-E5D6E6021248}" type="datetimeFigureOut">
              <a:rPr lang="en-US" smtClean="0"/>
              <a:t>3/16/2022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2D291A-6E45-4258-B9E4-49C8C8559BD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4264455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024C33-02BF-4A71-BDA3-E5D6E6021248}" type="datetimeFigureOut">
              <a:rPr lang="en-US" smtClean="0"/>
              <a:t>3/16/2022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2D291A-6E45-4258-B9E4-49C8C8559BD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4679154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024C33-02BF-4A71-BDA3-E5D6E6021248}" type="datetimeFigureOut">
              <a:rPr lang="en-US" smtClean="0"/>
              <a:t>3/16/2022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2D291A-6E45-4258-B9E4-49C8C8559BD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0766654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024C33-02BF-4A71-BDA3-E5D6E6021248}" type="datetimeFigureOut">
              <a:rPr lang="en-US" smtClean="0"/>
              <a:t>3/16/2022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2D291A-6E45-4258-B9E4-49C8C8559BD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5723591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024C33-02BF-4A71-BDA3-E5D6E6021248}" type="datetimeFigureOut">
              <a:rPr lang="en-US" smtClean="0"/>
              <a:t>3/16/2022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2D291A-6E45-4258-B9E4-49C8C8559BD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0136459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024C33-02BF-4A71-BDA3-E5D6E6021248}" type="datetimeFigureOut">
              <a:rPr lang="en-US" smtClean="0"/>
              <a:t>3/16/2022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2D291A-6E45-4258-B9E4-49C8C8559BD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2982092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024C33-02BF-4A71-BDA3-E5D6E6021248}" type="datetimeFigureOut">
              <a:rPr lang="en-US" smtClean="0"/>
              <a:t>3/16/2022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2D291A-6E45-4258-B9E4-49C8C8559BD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1802731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024C33-02BF-4A71-BDA3-E5D6E6021248}" type="datetimeFigureOut">
              <a:rPr lang="en-US" smtClean="0"/>
              <a:t>3/16/2022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2D291A-6E45-4258-B9E4-49C8C8559BD4}" type="slidenum">
              <a:rPr lang="en-US" smtClean="0"/>
              <a:t>‹#›</a:t>
            </a:fld>
            <a:endParaRPr lang="en-US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36666555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024C33-02BF-4A71-BDA3-E5D6E6021248}" type="datetimeFigureOut">
              <a:rPr lang="en-US" smtClean="0"/>
              <a:t>3/16/2022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2D291A-6E45-4258-B9E4-49C8C8559BD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7032395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024C33-02BF-4A71-BDA3-E5D6E6021248}" type="datetimeFigureOut">
              <a:rPr lang="en-US" smtClean="0"/>
              <a:t>3/16/2022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2D291A-6E45-4258-B9E4-49C8C8559BD4}" type="slidenum">
              <a:rPr lang="en-US" smtClean="0"/>
              <a:t>‹#›</a:t>
            </a:fld>
            <a:endParaRPr lang="en-US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44393245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024C33-02BF-4A71-BDA3-E5D6E6021248}" type="datetimeFigureOut">
              <a:rPr lang="en-US" smtClean="0"/>
              <a:t>3/16/2022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2D291A-6E45-4258-B9E4-49C8C8559BD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6666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024C33-02BF-4A71-BDA3-E5D6E6021248}" type="datetimeFigureOut">
              <a:rPr lang="en-US" smtClean="0"/>
              <a:t>3/16/2022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2D291A-6E45-4258-B9E4-49C8C8559BD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20532913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024C33-02BF-4A71-BDA3-E5D6E6021248}" type="datetimeFigureOut">
              <a:rPr lang="en-US" smtClean="0"/>
              <a:t>3/16/2022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2D291A-6E45-4258-B9E4-49C8C8559BD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5211445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1_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1447800"/>
            <a:ext cx="8825659" cy="1981200"/>
          </a:xfrm>
        </p:spPr>
        <p:txBody>
          <a:bodyPr/>
          <a:lstStyle>
            <a:lvl1pPr>
              <a:defRPr sz="4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657600"/>
            <a:ext cx="8825659" cy="23622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024C33-02BF-4A71-BDA3-E5D6E6021248}" type="datetimeFigureOut">
              <a:rPr lang="en-US" smtClean="0"/>
              <a:t>3/16/2022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2D291A-6E45-4258-B9E4-49C8C8559BD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8256733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85000"/>
                  <a:lumOff val="1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  <a:lumOff val="1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D024C33-02BF-4A71-BDA3-E5D6E6021248}" type="datetimeFigureOut">
              <a:rPr lang="en-US" smtClean="0"/>
              <a:t>3/16/2022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862D291A-6E45-4258-B9E4-49C8C8559BD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6425338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  <p:sldLayoutId id="2147483708" r:id="rId12"/>
    <p:sldLayoutId id="2147483709" r:id="rId13"/>
    <p:sldLayoutId id="2147483710" r:id="rId14"/>
    <p:sldLayoutId id="2147483711" r:id="rId15"/>
    <p:sldLayoutId id="2147483712" r:id="rId16"/>
    <p:sldLayoutId id="2147483713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7.xml"/><Relationship Id="rId6" Type="http://schemas.openxmlformats.org/officeDocument/2006/relationships/image" Target="../media/image9.svg"/><Relationship Id="rId5" Type="http://schemas.openxmlformats.org/officeDocument/2006/relationships/image" Target="../media/image8.png"/><Relationship Id="rId4" Type="http://schemas.openxmlformats.org/officeDocument/2006/relationships/image" Target="../media/image7.sv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8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12.png"/><Relationship Id="rId4" Type="http://schemas.openxmlformats.org/officeDocument/2006/relationships/image" Target="../media/image15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1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9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A8EE697-DE0B-4916-9CCA-0B199FFFFED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29582" y="2768600"/>
            <a:ext cx="8596668" cy="1320800"/>
          </a:xfrm>
        </p:spPr>
        <p:txBody>
          <a:bodyPr>
            <a:normAutofit fontScale="90000"/>
          </a:bodyPr>
          <a:lstStyle/>
          <a:p>
            <a:r>
              <a:rPr lang="th-TH" sz="6000" b="1" dirty="0">
                <a:solidFill>
                  <a:schemeClr val="tx1"/>
                </a:solidFill>
              </a:rPr>
              <a:t>ช่องทางการค้นหาข้อมูลพิกัดอัตราอากร</a:t>
            </a:r>
            <a:endParaRPr lang="en-US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3419889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6F09C81-B8A9-4ADF-ADEC-DF86CA15634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73657" y="1158323"/>
            <a:ext cx="9404723" cy="975390"/>
          </a:xfrm>
        </p:spPr>
        <p:txBody>
          <a:bodyPr>
            <a:normAutofit fontScale="90000"/>
          </a:bodyPr>
          <a:lstStyle/>
          <a:p>
            <a:pPr algn="ctr"/>
            <a:r>
              <a:rPr lang="en-US" sz="6000" b="1" dirty="0">
                <a:latin typeface="Cordia New" panose="020B0304020202020204" pitchFamily="34" charset="-34"/>
                <a:cs typeface="Cordia New" panose="020B0304020202020204" pitchFamily="34" charset="-34"/>
              </a:rPr>
              <a:t>Google Search : customs</a:t>
            </a:r>
          </a:p>
        </p:txBody>
      </p:sp>
      <p:pic>
        <p:nvPicPr>
          <p:cNvPr id="9" name="Content Placeholder 8">
            <a:extLst>
              <a:ext uri="{FF2B5EF4-FFF2-40B4-BE49-F238E27FC236}">
                <a16:creationId xmlns:a16="http://schemas.microsoft.com/office/drawing/2014/main" id="{2F207B1B-1559-4C23-A982-8875E5F7A38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677862" y="2587098"/>
            <a:ext cx="8835213" cy="3112579"/>
          </a:xfrm>
        </p:spPr>
      </p:pic>
      <p:sp>
        <p:nvSpPr>
          <p:cNvPr id="10" name="Oval 9">
            <a:extLst>
              <a:ext uri="{FF2B5EF4-FFF2-40B4-BE49-F238E27FC236}">
                <a16:creationId xmlns:a16="http://schemas.microsoft.com/office/drawing/2014/main" id="{8F4A0F74-FA08-4211-919B-5ED6630913C5}"/>
              </a:ext>
            </a:extLst>
          </p:cNvPr>
          <p:cNvSpPr/>
          <p:nvPr/>
        </p:nvSpPr>
        <p:spPr>
          <a:xfrm>
            <a:off x="1243174" y="4253501"/>
            <a:ext cx="3082247" cy="924675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8596683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>
            <a:duotone>
              <a:schemeClr val="bg2">
                <a:shade val="69000"/>
                <a:hueMod val="108000"/>
                <a:satMod val="164000"/>
                <a:lumMod val="74000"/>
              </a:schemeClr>
              <a:schemeClr val="bg2">
                <a:tint val="96000"/>
                <a:hueMod val="88000"/>
                <a:satMod val="140000"/>
                <a:lumMod val="132000"/>
              </a:schemeClr>
            </a:duotone>
          </a:blip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Content Placeholder 7">
            <a:extLst>
              <a:ext uri="{FF2B5EF4-FFF2-40B4-BE49-F238E27FC236}">
                <a16:creationId xmlns:a16="http://schemas.microsoft.com/office/drawing/2014/main" id="{EB8FCAB9-05C5-439A-AE93-0EA8C3C5DD1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3"/>
          <a:srcRect t="9639"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grpSp>
        <p:nvGrpSpPr>
          <p:cNvPr id="16" name="Group 15">
            <a:extLst>
              <a:ext uri="{FF2B5EF4-FFF2-40B4-BE49-F238E27FC236}">
                <a16:creationId xmlns:a16="http://schemas.microsoft.com/office/drawing/2014/main" id="{228D3975-0D01-4F5E-A184-11AF7A9F77F0}"/>
              </a:ext>
            </a:extLst>
          </p:cNvPr>
          <p:cNvGrpSpPr/>
          <p:nvPr/>
        </p:nvGrpSpPr>
        <p:grpSpPr>
          <a:xfrm>
            <a:off x="9354065" y="2540461"/>
            <a:ext cx="2167494" cy="888539"/>
            <a:chOff x="8989888" y="2676594"/>
            <a:chExt cx="2167494" cy="888539"/>
          </a:xfrm>
        </p:grpSpPr>
        <p:sp>
          <p:nvSpPr>
            <p:cNvPr id="18" name="Oval 17">
              <a:extLst>
                <a:ext uri="{FF2B5EF4-FFF2-40B4-BE49-F238E27FC236}">
                  <a16:creationId xmlns:a16="http://schemas.microsoft.com/office/drawing/2014/main" id="{AC0676C1-1FB9-42FA-9895-4F169F7FC6FB}"/>
                </a:ext>
              </a:extLst>
            </p:cNvPr>
            <p:cNvSpPr/>
            <p:nvPr/>
          </p:nvSpPr>
          <p:spPr>
            <a:xfrm>
              <a:off x="8989888" y="3051425"/>
              <a:ext cx="1808251" cy="513708"/>
            </a:xfrm>
            <a:prstGeom prst="ellipse">
              <a:avLst/>
            </a:prstGeom>
            <a:noFill/>
            <a:ln w="3175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0" name="Arrow: Down 19">
              <a:extLst>
                <a:ext uri="{FF2B5EF4-FFF2-40B4-BE49-F238E27FC236}">
                  <a16:creationId xmlns:a16="http://schemas.microsoft.com/office/drawing/2014/main" id="{3CA42A93-9D43-4B28-9A3D-C924FF21ED4F}"/>
                </a:ext>
              </a:extLst>
            </p:cNvPr>
            <p:cNvSpPr/>
            <p:nvPr/>
          </p:nvSpPr>
          <p:spPr>
            <a:xfrm rot="2773518">
              <a:off x="10656428" y="2564523"/>
              <a:ext cx="388883" cy="613025"/>
            </a:xfrm>
            <a:prstGeom prst="downArrow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</p:spTree>
    <p:extLst>
      <p:ext uri="{BB962C8B-B14F-4D97-AF65-F5344CB8AC3E}">
        <p14:creationId xmlns:p14="http://schemas.microsoft.com/office/powerpoint/2010/main" val="60347647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>
            <a:duotone>
              <a:schemeClr val="bg2">
                <a:shade val="69000"/>
                <a:hueMod val="108000"/>
                <a:satMod val="164000"/>
                <a:lumMod val="74000"/>
              </a:schemeClr>
              <a:schemeClr val="bg2">
                <a:tint val="96000"/>
                <a:hueMod val="88000"/>
                <a:satMod val="140000"/>
                <a:lumMod val="132000"/>
              </a:schemeClr>
            </a:duotone>
          </a:blip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26C27A84-5574-4367-A76C-2231B559968D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-149" b="132"/>
          <a:stretch/>
        </p:blipFill>
        <p:spPr>
          <a:xfrm>
            <a:off x="1742865" y="275877"/>
            <a:ext cx="8696826" cy="63062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3645422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ext Placeholder 11">
            <a:extLst>
              <a:ext uri="{FF2B5EF4-FFF2-40B4-BE49-F238E27FC236}">
                <a16:creationId xmlns:a16="http://schemas.microsoft.com/office/drawing/2014/main" id="{F9430449-85E3-4045-A0E4-87105C54856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69480" y="1599655"/>
            <a:ext cx="5122606" cy="3658689"/>
          </a:xfrm>
        </p:spPr>
        <p:txBody>
          <a:bodyPr vert="horz" lIns="91440" tIns="45720" rIns="91440" bIns="45720" rtlCol="0">
            <a:normAutofit/>
          </a:bodyPr>
          <a:lstStyle/>
          <a:p>
            <a:pPr>
              <a:buFont typeface="Wingdings 3" charset="2"/>
              <a:buChar char=""/>
            </a:pPr>
            <a:r>
              <a:rPr lang="en-US" sz="3600" dirty="0">
                <a:latin typeface="Cordia New" panose="020B0304020202020204" pitchFamily="34" charset="-34"/>
                <a:cs typeface="Cordia New" panose="020B0304020202020204" pitchFamily="34" charset="-34"/>
              </a:rPr>
              <a:t>1. </a:t>
            </a:r>
            <a:r>
              <a:rPr lang="th-TH" sz="3600" dirty="0">
                <a:latin typeface="Cordia New" panose="020B0304020202020204" pitchFamily="34" charset="-34"/>
                <a:cs typeface="Cordia New" panose="020B0304020202020204" pitchFamily="34" charset="-34"/>
              </a:rPr>
              <a:t>ค้นหาอัตราอากร</a:t>
            </a:r>
          </a:p>
          <a:p>
            <a:pPr>
              <a:buFont typeface="Wingdings 3" charset="2"/>
              <a:buChar char=""/>
            </a:pPr>
            <a:r>
              <a:rPr lang="en-US" sz="3600" dirty="0">
                <a:latin typeface="Cordia New" panose="020B0304020202020204" pitchFamily="34" charset="-34"/>
                <a:cs typeface="Cordia New" panose="020B0304020202020204" pitchFamily="34" charset="-34"/>
              </a:rPr>
              <a:t>2. </a:t>
            </a:r>
            <a:r>
              <a:rPr lang="th-TH" sz="3600" dirty="0">
                <a:latin typeface="Cordia New" panose="020B0304020202020204" pitchFamily="34" charset="-34"/>
                <a:cs typeface="Cordia New" panose="020B0304020202020204" pitchFamily="34" charset="-34"/>
              </a:rPr>
              <a:t>ค้นหาคำวินิจฉัยพิกัดอัตราอากร</a:t>
            </a:r>
            <a:endParaRPr lang="en-US" sz="3600" dirty="0">
              <a:latin typeface="Cordia New" panose="020B0304020202020204" pitchFamily="34" charset="-34"/>
              <a:cs typeface="Cordia New" panose="020B0304020202020204" pitchFamily="34" charset="-34"/>
            </a:endParaRPr>
          </a:p>
        </p:txBody>
      </p:sp>
      <p:pic>
        <p:nvPicPr>
          <p:cNvPr id="10" name="Picture 9" descr="Timeline&#10;&#10;Description automatically generated with medium confidence">
            <a:extLst>
              <a:ext uri="{FF2B5EF4-FFF2-40B4-BE49-F238E27FC236}">
                <a16:creationId xmlns:a16="http://schemas.microsoft.com/office/drawing/2014/main" id="{97234FB3-DDBA-4B16-A31C-D8027710644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173358" y="1807140"/>
            <a:ext cx="5451627" cy="3243718"/>
          </a:xfrm>
          <a:prstGeom prst="rect">
            <a:avLst/>
          </a:prstGeom>
          <a:effectLst/>
        </p:spPr>
      </p:pic>
      <p:grpSp>
        <p:nvGrpSpPr>
          <p:cNvPr id="24" name="Group 23">
            <a:extLst>
              <a:ext uri="{FF2B5EF4-FFF2-40B4-BE49-F238E27FC236}">
                <a16:creationId xmlns:a16="http://schemas.microsoft.com/office/drawing/2014/main" id="{8ADBF2D6-FE34-4714-BFA2-135E7506643F}"/>
              </a:ext>
            </a:extLst>
          </p:cNvPr>
          <p:cNvGrpSpPr/>
          <p:nvPr/>
        </p:nvGrpSpPr>
        <p:grpSpPr>
          <a:xfrm>
            <a:off x="9463009" y="5305915"/>
            <a:ext cx="951676" cy="669286"/>
            <a:chOff x="9031893" y="6075443"/>
            <a:chExt cx="951676" cy="669286"/>
          </a:xfrm>
        </p:grpSpPr>
        <p:sp>
          <p:nvSpPr>
            <p:cNvPr id="14" name="Arrow: Right 13">
              <a:extLst>
                <a:ext uri="{FF2B5EF4-FFF2-40B4-BE49-F238E27FC236}">
                  <a16:creationId xmlns:a16="http://schemas.microsoft.com/office/drawing/2014/main" id="{8EBA3E73-8A3F-4BC8-A388-AAC974F3590D}"/>
                </a:ext>
              </a:extLst>
            </p:cNvPr>
            <p:cNvSpPr/>
            <p:nvPr/>
          </p:nvSpPr>
          <p:spPr>
            <a:xfrm rot="19543989">
              <a:off x="9706030" y="6094964"/>
              <a:ext cx="277539" cy="210391"/>
            </a:xfrm>
            <a:prstGeom prst="rightArrow">
              <a:avLst/>
            </a:prstGeom>
            <a:solidFill>
              <a:schemeClr val="tx2">
                <a:lumMod val="60000"/>
                <a:lumOff val="4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pic>
          <p:nvPicPr>
            <p:cNvPr id="22" name="Graphic 21" descr="Badge with solid fill">
              <a:extLst>
                <a:ext uri="{FF2B5EF4-FFF2-40B4-BE49-F238E27FC236}">
                  <a16:creationId xmlns:a16="http://schemas.microsoft.com/office/drawing/2014/main" id="{EE6327BB-8E9E-4619-B011-CA788B934D79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p:blipFill>
          <p:spPr>
            <a:xfrm>
              <a:off x="9031893" y="6075443"/>
              <a:ext cx="669286" cy="669286"/>
            </a:xfrm>
            <a:prstGeom prst="rect">
              <a:avLst/>
            </a:prstGeom>
          </p:spPr>
        </p:pic>
      </p:grpSp>
      <p:grpSp>
        <p:nvGrpSpPr>
          <p:cNvPr id="36" name="Group 35">
            <a:extLst>
              <a:ext uri="{FF2B5EF4-FFF2-40B4-BE49-F238E27FC236}">
                <a16:creationId xmlns:a16="http://schemas.microsoft.com/office/drawing/2014/main" id="{30ACCEEA-F739-4922-BE12-97D3B63BD851}"/>
              </a:ext>
            </a:extLst>
          </p:cNvPr>
          <p:cNvGrpSpPr/>
          <p:nvPr/>
        </p:nvGrpSpPr>
        <p:grpSpPr>
          <a:xfrm>
            <a:off x="6632828" y="5268750"/>
            <a:ext cx="885728" cy="695078"/>
            <a:chOff x="6214455" y="6049651"/>
            <a:chExt cx="885728" cy="695078"/>
          </a:xfrm>
        </p:grpSpPr>
        <p:sp>
          <p:nvSpPr>
            <p:cNvPr id="37" name="Arrow: Right 36">
              <a:extLst>
                <a:ext uri="{FF2B5EF4-FFF2-40B4-BE49-F238E27FC236}">
                  <a16:creationId xmlns:a16="http://schemas.microsoft.com/office/drawing/2014/main" id="{D5B162FD-6130-447A-B49E-40EF8D28E895}"/>
                </a:ext>
              </a:extLst>
            </p:cNvPr>
            <p:cNvSpPr/>
            <p:nvPr/>
          </p:nvSpPr>
          <p:spPr>
            <a:xfrm rot="19543989">
              <a:off x="6822644" y="6049651"/>
              <a:ext cx="277539" cy="210391"/>
            </a:xfrm>
            <a:prstGeom prst="rightArrow">
              <a:avLst/>
            </a:prstGeom>
            <a:solidFill>
              <a:schemeClr val="tx2">
                <a:lumMod val="60000"/>
                <a:lumOff val="4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pic>
          <p:nvPicPr>
            <p:cNvPr id="38" name="Graphic 37" descr="Badge 1 with solid fill">
              <a:extLst>
                <a:ext uri="{FF2B5EF4-FFF2-40B4-BE49-F238E27FC236}">
                  <a16:creationId xmlns:a16="http://schemas.microsoft.com/office/drawing/2014/main" id="{21417052-E68D-470E-A673-0A2BA7023994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p:blipFill>
          <p:spPr>
            <a:xfrm>
              <a:off x="6214455" y="6086816"/>
              <a:ext cx="657913" cy="657913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482675739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15936657-5794-47E4-8B16-B7BCF1DE5031}"/>
              </a:ext>
            </a:extLst>
          </p:cNvPr>
          <p:cNvSpPr/>
          <p:nvPr/>
        </p:nvSpPr>
        <p:spPr>
          <a:xfrm>
            <a:off x="1215044" y="737059"/>
            <a:ext cx="8081022" cy="700521"/>
          </a:xfrm>
          <a:prstGeom prst="rect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grpSp>
        <p:nvGrpSpPr>
          <p:cNvPr id="10" name="Group 9">
            <a:extLst>
              <a:ext uri="{FF2B5EF4-FFF2-40B4-BE49-F238E27FC236}">
                <a16:creationId xmlns:a16="http://schemas.microsoft.com/office/drawing/2014/main" id="{E0BF35CA-8AA0-428F-ABED-5B77A6C3915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11" name="Straight Connector 10">
              <a:extLst>
                <a:ext uri="{FF2B5EF4-FFF2-40B4-BE49-F238E27FC236}">
                  <a16:creationId xmlns:a16="http://schemas.microsoft.com/office/drawing/2014/main" id="{FA4A156A-791B-4BD9-8452-A798A15D22C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85000"/>
                  <a:lumOff val="1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>
              <a:extLst>
                <a:ext uri="{FF2B5EF4-FFF2-40B4-BE49-F238E27FC236}">
                  <a16:creationId xmlns:a16="http://schemas.microsoft.com/office/drawing/2014/main" id="{27652CB1-59D3-4DAB-AD45-8DFB738958E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  <a:lumOff val="1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3" name="Rectangle 23">
              <a:extLst>
                <a:ext uri="{FF2B5EF4-FFF2-40B4-BE49-F238E27FC236}">
                  <a16:creationId xmlns:a16="http://schemas.microsoft.com/office/drawing/2014/main" id="{83539C1B-883E-4130-95FA-2A6FD3E49A6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Rectangle 25">
              <a:extLst>
                <a:ext uri="{FF2B5EF4-FFF2-40B4-BE49-F238E27FC236}">
                  <a16:creationId xmlns:a16="http://schemas.microsoft.com/office/drawing/2014/main" id="{244CEE5F-144C-437F-9472-22EE3E3D1C9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Isosceles Triangle 14">
              <a:extLst>
                <a:ext uri="{FF2B5EF4-FFF2-40B4-BE49-F238E27FC236}">
                  <a16:creationId xmlns:a16="http://schemas.microsoft.com/office/drawing/2014/main" id="{0621BB31-AA71-4E9B-8854-3C62F162FE1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Rectangle 27">
              <a:extLst>
                <a:ext uri="{FF2B5EF4-FFF2-40B4-BE49-F238E27FC236}">
                  <a16:creationId xmlns:a16="http://schemas.microsoft.com/office/drawing/2014/main" id="{5336141D-E3C6-4E7B-8923-B31C3E16F01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Rectangle 28">
              <a:extLst>
                <a:ext uri="{FF2B5EF4-FFF2-40B4-BE49-F238E27FC236}">
                  <a16:creationId xmlns:a16="http://schemas.microsoft.com/office/drawing/2014/main" id="{F113BE6F-9D13-4E70-B7AB-C8CC2546ADB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Rectangle 29">
              <a:extLst>
                <a:ext uri="{FF2B5EF4-FFF2-40B4-BE49-F238E27FC236}">
                  <a16:creationId xmlns:a16="http://schemas.microsoft.com/office/drawing/2014/main" id="{FBEB82C3-C636-4A90-B9A5-905EC38E01B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>
              <a:extLst>
                <a:ext uri="{FF2B5EF4-FFF2-40B4-BE49-F238E27FC236}">
                  <a16:creationId xmlns:a16="http://schemas.microsoft.com/office/drawing/2014/main" id="{646B4C4A-5A81-43CF-93ED-5FA59D5BE76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Isosceles Triangle 19">
              <a:extLst>
                <a:ext uri="{FF2B5EF4-FFF2-40B4-BE49-F238E27FC236}">
                  <a16:creationId xmlns:a16="http://schemas.microsoft.com/office/drawing/2014/main" id="{C3715C1A-EBA1-41A6-AC20-D6A7C48717B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pic>
        <p:nvPicPr>
          <p:cNvPr id="5" name="Picture 4">
            <a:extLst>
              <a:ext uri="{FF2B5EF4-FFF2-40B4-BE49-F238E27FC236}">
                <a16:creationId xmlns:a16="http://schemas.microsoft.com/office/drawing/2014/main" id="{F08B47E2-B837-4585-B8E2-A1B18449901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45616" y="1963693"/>
            <a:ext cx="8288033" cy="294225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9C48B688-8446-4F8E-82C2-32EEF72C5E5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91740" y="341264"/>
            <a:ext cx="8288032" cy="1096316"/>
          </a:xfrm>
        </p:spPr>
        <p:txBody>
          <a:bodyPr vert="horz" lIns="91440" tIns="45720" rIns="91440" bIns="45720" rtlCol="0" anchor="b">
            <a:normAutofit/>
          </a:bodyPr>
          <a:lstStyle/>
          <a:p>
            <a:pPr algn="ctr"/>
            <a:r>
              <a:rPr lang="en-US" sz="4000" b="1" dirty="0">
                <a:solidFill>
                  <a:srgbClr val="002060"/>
                </a:solidFill>
                <a:latin typeface="Cordia New" panose="020B0304020202020204" pitchFamily="34" charset="-34"/>
                <a:cs typeface="Cordia New" panose="020B0304020202020204" pitchFamily="34" charset="-34"/>
              </a:rPr>
              <a:t>1. </a:t>
            </a:r>
            <a:r>
              <a:rPr lang="th-TH" sz="4000" b="1" dirty="0">
                <a:solidFill>
                  <a:srgbClr val="002060"/>
                </a:solidFill>
                <a:latin typeface="Cordia New" panose="020B0304020202020204" pitchFamily="34" charset="-34"/>
                <a:cs typeface="Cordia New" panose="020B0304020202020204" pitchFamily="34" charset="-34"/>
              </a:rPr>
              <a:t>ค้นหาอัตราอากร</a:t>
            </a:r>
            <a:endParaRPr lang="en-US" sz="4000" b="1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3117184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Content Placeholder 5">
            <a:extLst>
              <a:ext uri="{FF2B5EF4-FFF2-40B4-BE49-F238E27FC236}">
                <a16:creationId xmlns:a16="http://schemas.microsoft.com/office/drawing/2014/main" id="{74153402-D4A3-4131-A7C3-8FFAB5875A2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555067" y="2359573"/>
            <a:ext cx="11081865" cy="3937748"/>
          </a:xfrm>
        </p:spPr>
      </p:pic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C92C8A4-3A29-4513-B440-813629D7438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1063604" y="466978"/>
            <a:ext cx="8114981" cy="1651749"/>
          </a:xfrm>
        </p:spPr>
        <p:txBody>
          <a:bodyPr>
            <a:normAutofit fontScale="92500" lnSpcReduction="10000"/>
          </a:bodyPr>
          <a:lstStyle/>
          <a:p>
            <a:pPr marL="514350" indent="-514350">
              <a:buClr>
                <a:schemeClr val="tx1"/>
              </a:buClr>
              <a:buAutoNum type="arabicPeriod"/>
            </a:pPr>
            <a:r>
              <a:rPr lang="th-TH" sz="3200" dirty="0">
                <a:cs typeface="+mj-cs"/>
              </a:rPr>
              <a:t>ค้นหาโดยใช้  “รหัสพิกัด”</a:t>
            </a:r>
          </a:p>
          <a:p>
            <a:pPr marL="514350" indent="-514350">
              <a:buClr>
                <a:schemeClr val="tx1"/>
              </a:buClr>
              <a:buAutoNum type="arabicPeriod"/>
            </a:pPr>
            <a:r>
              <a:rPr lang="th-TH" sz="3200" dirty="0">
                <a:cs typeface="+mj-cs"/>
              </a:rPr>
              <a:t>ค้นหาโดยใช้  “คำอธิบายภาษาไทย”</a:t>
            </a:r>
          </a:p>
          <a:p>
            <a:pPr marL="514350" indent="-514350">
              <a:buClr>
                <a:schemeClr val="tx1"/>
              </a:buClr>
              <a:buFont typeface="Wingdings 3" charset="2"/>
              <a:buAutoNum type="arabicPeriod"/>
            </a:pPr>
            <a:r>
              <a:rPr lang="th-TH" sz="3200" dirty="0">
                <a:cs typeface="+mj-cs"/>
              </a:rPr>
              <a:t>ค้นหาโดยใช้  “คำอธิบายภาษาอังกฤษ”</a:t>
            </a:r>
          </a:p>
          <a:p>
            <a:pPr marL="514350" indent="-514350">
              <a:buAutoNum type="arabicPeriod"/>
            </a:pPr>
            <a:endParaRPr lang="th-TH" sz="3200" dirty="0">
              <a:cs typeface="+mj-cs"/>
            </a:endParaRPr>
          </a:p>
          <a:p>
            <a:pPr marL="514350" indent="-514350">
              <a:buAutoNum type="arabicPeriod"/>
            </a:pPr>
            <a:endParaRPr lang="en-US" sz="3200" dirty="0"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val="269213249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Group 9">
            <a:extLst>
              <a:ext uri="{FF2B5EF4-FFF2-40B4-BE49-F238E27FC236}">
                <a16:creationId xmlns:a16="http://schemas.microsoft.com/office/drawing/2014/main" id="{E0BF35CA-8AA0-428F-ABED-5B77A6C3915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11" name="Straight Connector 10">
              <a:extLst>
                <a:ext uri="{FF2B5EF4-FFF2-40B4-BE49-F238E27FC236}">
                  <a16:creationId xmlns:a16="http://schemas.microsoft.com/office/drawing/2014/main" id="{FA4A156A-791B-4BD9-8452-A798A15D22C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85000"/>
                  <a:lumOff val="1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>
              <a:extLst>
                <a:ext uri="{FF2B5EF4-FFF2-40B4-BE49-F238E27FC236}">
                  <a16:creationId xmlns:a16="http://schemas.microsoft.com/office/drawing/2014/main" id="{27652CB1-59D3-4DAB-AD45-8DFB738958E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  <a:lumOff val="1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3" name="Rectangle 23">
              <a:extLst>
                <a:ext uri="{FF2B5EF4-FFF2-40B4-BE49-F238E27FC236}">
                  <a16:creationId xmlns:a16="http://schemas.microsoft.com/office/drawing/2014/main" id="{83539C1B-883E-4130-95FA-2A6FD3E49A6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Rectangle 25">
              <a:extLst>
                <a:ext uri="{FF2B5EF4-FFF2-40B4-BE49-F238E27FC236}">
                  <a16:creationId xmlns:a16="http://schemas.microsoft.com/office/drawing/2014/main" id="{244CEE5F-144C-437F-9472-22EE3E3D1C9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Isosceles Triangle 14">
              <a:extLst>
                <a:ext uri="{FF2B5EF4-FFF2-40B4-BE49-F238E27FC236}">
                  <a16:creationId xmlns:a16="http://schemas.microsoft.com/office/drawing/2014/main" id="{0621BB31-AA71-4E9B-8854-3C62F162FE1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Rectangle 27">
              <a:extLst>
                <a:ext uri="{FF2B5EF4-FFF2-40B4-BE49-F238E27FC236}">
                  <a16:creationId xmlns:a16="http://schemas.microsoft.com/office/drawing/2014/main" id="{5336141D-E3C6-4E7B-8923-B31C3E16F01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Rectangle 28">
              <a:extLst>
                <a:ext uri="{FF2B5EF4-FFF2-40B4-BE49-F238E27FC236}">
                  <a16:creationId xmlns:a16="http://schemas.microsoft.com/office/drawing/2014/main" id="{F113BE6F-9D13-4E70-B7AB-C8CC2546ADB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Rectangle 29">
              <a:extLst>
                <a:ext uri="{FF2B5EF4-FFF2-40B4-BE49-F238E27FC236}">
                  <a16:creationId xmlns:a16="http://schemas.microsoft.com/office/drawing/2014/main" id="{FBEB82C3-C636-4A90-B9A5-905EC38E01B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>
              <a:extLst>
                <a:ext uri="{FF2B5EF4-FFF2-40B4-BE49-F238E27FC236}">
                  <a16:creationId xmlns:a16="http://schemas.microsoft.com/office/drawing/2014/main" id="{646B4C4A-5A81-43CF-93ED-5FA59D5BE76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Isosceles Triangle 19">
              <a:extLst>
                <a:ext uri="{FF2B5EF4-FFF2-40B4-BE49-F238E27FC236}">
                  <a16:creationId xmlns:a16="http://schemas.microsoft.com/office/drawing/2014/main" id="{C3715C1A-EBA1-41A6-AC20-D6A7C48717B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pic>
        <p:nvPicPr>
          <p:cNvPr id="8" name="Picture 7">
            <a:extLst>
              <a:ext uri="{FF2B5EF4-FFF2-40B4-BE49-F238E27FC236}">
                <a16:creationId xmlns:a16="http://schemas.microsoft.com/office/drawing/2014/main" id="{B7EF6A51-495F-4D62-B249-4267DF43194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190" y="634856"/>
            <a:ext cx="12065620" cy="5588287"/>
          </a:xfrm>
          <a:prstGeom prst="rect">
            <a:avLst/>
          </a:prstGeom>
        </p:spPr>
      </p:pic>
      <p:sp>
        <p:nvSpPr>
          <p:cNvPr id="9" name="Oval 8">
            <a:extLst>
              <a:ext uri="{FF2B5EF4-FFF2-40B4-BE49-F238E27FC236}">
                <a16:creationId xmlns:a16="http://schemas.microsoft.com/office/drawing/2014/main" id="{D0C25F96-9EBF-41A7-B317-2E60C016CB66}"/>
              </a:ext>
            </a:extLst>
          </p:cNvPr>
          <p:cNvSpPr/>
          <p:nvPr/>
        </p:nvSpPr>
        <p:spPr>
          <a:xfrm>
            <a:off x="3113314" y="4049486"/>
            <a:ext cx="1295400" cy="370114"/>
          </a:xfrm>
          <a:prstGeom prst="ellipse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0664744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Group 9">
            <a:extLst>
              <a:ext uri="{FF2B5EF4-FFF2-40B4-BE49-F238E27FC236}">
                <a16:creationId xmlns:a16="http://schemas.microsoft.com/office/drawing/2014/main" id="{E0BF35CA-8AA0-428F-ABED-5B77A6C3915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11" name="Straight Connector 10">
              <a:extLst>
                <a:ext uri="{FF2B5EF4-FFF2-40B4-BE49-F238E27FC236}">
                  <a16:creationId xmlns:a16="http://schemas.microsoft.com/office/drawing/2014/main" id="{FA4A156A-791B-4BD9-8452-A798A15D22C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85000"/>
                  <a:lumOff val="1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>
              <a:extLst>
                <a:ext uri="{FF2B5EF4-FFF2-40B4-BE49-F238E27FC236}">
                  <a16:creationId xmlns:a16="http://schemas.microsoft.com/office/drawing/2014/main" id="{27652CB1-59D3-4DAB-AD45-8DFB738958E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  <a:lumOff val="1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3" name="Rectangle 23">
              <a:extLst>
                <a:ext uri="{FF2B5EF4-FFF2-40B4-BE49-F238E27FC236}">
                  <a16:creationId xmlns:a16="http://schemas.microsoft.com/office/drawing/2014/main" id="{83539C1B-883E-4130-95FA-2A6FD3E49A6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Rectangle 25">
              <a:extLst>
                <a:ext uri="{FF2B5EF4-FFF2-40B4-BE49-F238E27FC236}">
                  <a16:creationId xmlns:a16="http://schemas.microsoft.com/office/drawing/2014/main" id="{244CEE5F-144C-437F-9472-22EE3E3D1C9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Isosceles Triangle 14">
              <a:extLst>
                <a:ext uri="{FF2B5EF4-FFF2-40B4-BE49-F238E27FC236}">
                  <a16:creationId xmlns:a16="http://schemas.microsoft.com/office/drawing/2014/main" id="{0621BB31-AA71-4E9B-8854-3C62F162FE1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Rectangle 27">
              <a:extLst>
                <a:ext uri="{FF2B5EF4-FFF2-40B4-BE49-F238E27FC236}">
                  <a16:creationId xmlns:a16="http://schemas.microsoft.com/office/drawing/2014/main" id="{5336141D-E3C6-4E7B-8923-B31C3E16F01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Rectangle 28">
              <a:extLst>
                <a:ext uri="{FF2B5EF4-FFF2-40B4-BE49-F238E27FC236}">
                  <a16:creationId xmlns:a16="http://schemas.microsoft.com/office/drawing/2014/main" id="{F113BE6F-9D13-4E70-B7AB-C8CC2546ADB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Rectangle 29">
              <a:extLst>
                <a:ext uri="{FF2B5EF4-FFF2-40B4-BE49-F238E27FC236}">
                  <a16:creationId xmlns:a16="http://schemas.microsoft.com/office/drawing/2014/main" id="{FBEB82C3-C636-4A90-B9A5-905EC38E01B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>
              <a:extLst>
                <a:ext uri="{FF2B5EF4-FFF2-40B4-BE49-F238E27FC236}">
                  <a16:creationId xmlns:a16="http://schemas.microsoft.com/office/drawing/2014/main" id="{646B4C4A-5A81-43CF-93ED-5FA59D5BE76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Isosceles Triangle 19">
              <a:extLst>
                <a:ext uri="{FF2B5EF4-FFF2-40B4-BE49-F238E27FC236}">
                  <a16:creationId xmlns:a16="http://schemas.microsoft.com/office/drawing/2014/main" id="{C3715C1A-EBA1-41A6-AC20-D6A7C48717B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pic>
        <p:nvPicPr>
          <p:cNvPr id="3" name="Picture 2">
            <a:extLst>
              <a:ext uri="{FF2B5EF4-FFF2-40B4-BE49-F238E27FC236}">
                <a16:creationId xmlns:a16="http://schemas.microsoft.com/office/drawing/2014/main" id="{002B0F1A-F927-4EC7-9C11-10D320218FC4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3326"/>
          <a:stretch/>
        </p:blipFill>
        <p:spPr>
          <a:xfrm>
            <a:off x="309857" y="288877"/>
            <a:ext cx="10214870" cy="6042231"/>
          </a:xfrm>
          <a:prstGeom prst="rect">
            <a:avLst/>
          </a:prstGeom>
        </p:spPr>
      </p:pic>
      <p:sp>
        <p:nvSpPr>
          <p:cNvPr id="4" name="Oval 3">
            <a:extLst>
              <a:ext uri="{FF2B5EF4-FFF2-40B4-BE49-F238E27FC236}">
                <a16:creationId xmlns:a16="http://schemas.microsoft.com/office/drawing/2014/main" id="{7426B5F3-B173-4373-915D-CE8BD0466F15}"/>
              </a:ext>
            </a:extLst>
          </p:cNvPr>
          <p:cNvSpPr/>
          <p:nvPr/>
        </p:nvSpPr>
        <p:spPr>
          <a:xfrm>
            <a:off x="7086077" y="4669489"/>
            <a:ext cx="1395663" cy="529389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Oval 4">
            <a:extLst>
              <a:ext uri="{FF2B5EF4-FFF2-40B4-BE49-F238E27FC236}">
                <a16:creationId xmlns:a16="http://schemas.microsoft.com/office/drawing/2014/main" id="{DE56D982-8007-4E11-8732-7A6804F7E8E3}"/>
              </a:ext>
            </a:extLst>
          </p:cNvPr>
          <p:cNvSpPr/>
          <p:nvPr/>
        </p:nvSpPr>
        <p:spPr>
          <a:xfrm>
            <a:off x="8893869" y="4623599"/>
            <a:ext cx="529389" cy="529389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1" name="Oval 20">
            <a:extLst>
              <a:ext uri="{FF2B5EF4-FFF2-40B4-BE49-F238E27FC236}">
                <a16:creationId xmlns:a16="http://schemas.microsoft.com/office/drawing/2014/main" id="{D3BCA6FF-6BCA-40F9-B4A9-6104F54B3935}"/>
              </a:ext>
            </a:extLst>
          </p:cNvPr>
          <p:cNvSpPr/>
          <p:nvPr/>
        </p:nvSpPr>
        <p:spPr>
          <a:xfrm>
            <a:off x="9603442" y="4623598"/>
            <a:ext cx="529389" cy="529389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8752272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383EEE0A-FF0E-4759-A642-F5EFC1464815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3839" t="14232" r="1152" b="7266"/>
          <a:stretch/>
        </p:blipFill>
        <p:spPr>
          <a:xfrm>
            <a:off x="438592" y="342300"/>
            <a:ext cx="5453030" cy="3210197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2703BB34-6172-44F5-8418-B914EDF3095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74676" y="3933304"/>
            <a:ext cx="5602013" cy="2373327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1A4049D9-F09C-44C3-9E52-BE99E8C33D1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38592" y="3933304"/>
            <a:ext cx="5453030" cy="2658304"/>
          </a:xfrm>
          <a:prstGeom prst="rect">
            <a:avLst/>
          </a:prstGeom>
        </p:spPr>
      </p:pic>
      <p:sp>
        <p:nvSpPr>
          <p:cNvPr id="15" name="Oval 14">
            <a:extLst>
              <a:ext uri="{FF2B5EF4-FFF2-40B4-BE49-F238E27FC236}">
                <a16:creationId xmlns:a16="http://schemas.microsoft.com/office/drawing/2014/main" id="{1DD83774-4FEA-4715-845E-F627A4794F7C}"/>
              </a:ext>
            </a:extLst>
          </p:cNvPr>
          <p:cNvSpPr/>
          <p:nvPr/>
        </p:nvSpPr>
        <p:spPr>
          <a:xfrm>
            <a:off x="3926840" y="1686560"/>
            <a:ext cx="472440" cy="172720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Oval 15">
            <a:extLst>
              <a:ext uri="{FF2B5EF4-FFF2-40B4-BE49-F238E27FC236}">
                <a16:creationId xmlns:a16="http://schemas.microsoft.com/office/drawing/2014/main" id="{291C6D79-074F-4BFD-AB6F-60D285A0576F}"/>
              </a:ext>
            </a:extLst>
          </p:cNvPr>
          <p:cNvSpPr/>
          <p:nvPr/>
        </p:nvSpPr>
        <p:spPr>
          <a:xfrm>
            <a:off x="4876800" y="2646680"/>
            <a:ext cx="274320" cy="274320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7" name="Content Placeholder 16">
            <a:extLst>
              <a:ext uri="{FF2B5EF4-FFF2-40B4-BE49-F238E27FC236}">
                <a16:creationId xmlns:a16="http://schemas.microsoft.com/office/drawing/2014/main" id="{B82DF29E-55AC-4B81-9048-E1303FDBB11E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 rotWithShape="1">
          <a:blip r:embed="rId5"/>
          <a:srcRect l="23326"/>
          <a:stretch/>
        </p:blipFill>
        <p:spPr>
          <a:xfrm>
            <a:off x="6274676" y="342300"/>
            <a:ext cx="5402262" cy="3236418"/>
          </a:xfrm>
          <a:prstGeom prst="rect">
            <a:avLst/>
          </a:prstGeom>
        </p:spPr>
      </p:pic>
      <p:sp>
        <p:nvSpPr>
          <p:cNvPr id="18" name="Oval 17">
            <a:extLst>
              <a:ext uri="{FF2B5EF4-FFF2-40B4-BE49-F238E27FC236}">
                <a16:creationId xmlns:a16="http://schemas.microsoft.com/office/drawing/2014/main" id="{3593C612-413C-4BF1-B50D-6794B3498FB8}"/>
              </a:ext>
            </a:extLst>
          </p:cNvPr>
          <p:cNvSpPr/>
          <p:nvPr/>
        </p:nvSpPr>
        <p:spPr>
          <a:xfrm>
            <a:off x="11184556" y="2675556"/>
            <a:ext cx="274320" cy="274320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1280511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15936657-5794-47E4-8B16-B7BCF1DE5031}"/>
              </a:ext>
            </a:extLst>
          </p:cNvPr>
          <p:cNvSpPr/>
          <p:nvPr/>
        </p:nvSpPr>
        <p:spPr>
          <a:xfrm>
            <a:off x="1213627" y="403686"/>
            <a:ext cx="8081022" cy="700521"/>
          </a:xfrm>
          <a:prstGeom prst="rect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grpSp>
        <p:nvGrpSpPr>
          <p:cNvPr id="10" name="Group 9">
            <a:extLst>
              <a:ext uri="{FF2B5EF4-FFF2-40B4-BE49-F238E27FC236}">
                <a16:creationId xmlns:a16="http://schemas.microsoft.com/office/drawing/2014/main" id="{E0BF35CA-8AA0-428F-ABED-5B77A6C3915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11" name="Straight Connector 10">
              <a:extLst>
                <a:ext uri="{FF2B5EF4-FFF2-40B4-BE49-F238E27FC236}">
                  <a16:creationId xmlns:a16="http://schemas.microsoft.com/office/drawing/2014/main" id="{FA4A156A-791B-4BD9-8452-A798A15D22C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85000"/>
                  <a:lumOff val="1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>
              <a:extLst>
                <a:ext uri="{FF2B5EF4-FFF2-40B4-BE49-F238E27FC236}">
                  <a16:creationId xmlns:a16="http://schemas.microsoft.com/office/drawing/2014/main" id="{27652CB1-59D3-4DAB-AD45-8DFB738958E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  <a:lumOff val="1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3" name="Rectangle 23">
              <a:extLst>
                <a:ext uri="{FF2B5EF4-FFF2-40B4-BE49-F238E27FC236}">
                  <a16:creationId xmlns:a16="http://schemas.microsoft.com/office/drawing/2014/main" id="{83539C1B-883E-4130-95FA-2A6FD3E49A6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Rectangle 25">
              <a:extLst>
                <a:ext uri="{FF2B5EF4-FFF2-40B4-BE49-F238E27FC236}">
                  <a16:creationId xmlns:a16="http://schemas.microsoft.com/office/drawing/2014/main" id="{244CEE5F-144C-437F-9472-22EE3E3D1C9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Isosceles Triangle 14">
              <a:extLst>
                <a:ext uri="{FF2B5EF4-FFF2-40B4-BE49-F238E27FC236}">
                  <a16:creationId xmlns:a16="http://schemas.microsoft.com/office/drawing/2014/main" id="{0621BB31-AA71-4E9B-8854-3C62F162FE1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Rectangle 27">
              <a:extLst>
                <a:ext uri="{FF2B5EF4-FFF2-40B4-BE49-F238E27FC236}">
                  <a16:creationId xmlns:a16="http://schemas.microsoft.com/office/drawing/2014/main" id="{5336141D-E3C6-4E7B-8923-B31C3E16F01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Rectangle 28">
              <a:extLst>
                <a:ext uri="{FF2B5EF4-FFF2-40B4-BE49-F238E27FC236}">
                  <a16:creationId xmlns:a16="http://schemas.microsoft.com/office/drawing/2014/main" id="{F113BE6F-9D13-4E70-B7AB-C8CC2546ADB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Rectangle 29">
              <a:extLst>
                <a:ext uri="{FF2B5EF4-FFF2-40B4-BE49-F238E27FC236}">
                  <a16:creationId xmlns:a16="http://schemas.microsoft.com/office/drawing/2014/main" id="{FBEB82C3-C636-4A90-B9A5-905EC38E01B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>
              <a:extLst>
                <a:ext uri="{FF2B5EF4-FFF2-40B4-BE49-F238E27FC236}">
                  <a16:creationId xmlns:a16="http://schemas.microsoft.com/office/drawing/2014/main" id="{646B4C4A-5A81-43CF-93ED-5FA59D5BE76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Isosceles Triangle 19">
              <a:extLst>
                <a:ext uri="{FF2B5EF4-FFF2-40B4-BE49-F238E27FC236}">
                  <a16:creationId xmlns:a16="http://schemas.microsoft.com/office/drawing/2014/main" id="{C3715C1A-EBA1-41A6-AC20-D6A7C48717B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9C48B688-8446-4F8E-82C2-32EEF72C5E5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65061" y="418494"/>
            <a:ext cx="8288032" cy="706870"/>
          </a:xfrm>
        </p:spPr>
        <p:txBody>
          <a:bodyPr vert="horz" lIns="91440" tIns="45720" rIns="91440" bIns="45720" rtlCol="0" anchor="b">
            <a:normAutofit/>
          </a:bodyPr>
          <a:lstStyle/>
          <a:p>
            <a:pPr algn="ctr"/>
            <a:r>
              <a:rPr lang="en-US" sz="4000" b="1" dirty="0">
                <a:solidFill>
                  <a:srgbClr val="002060"/>
                </a:solidFill>
                <a:latin typeface="Cordia New" panose="020B0304020202020204" pitchFamily="34" charset="-34"/>
                <a:cs typeface="Cordia New" panose="020B0304020202020204" pitchFamily="34" charset="-34"/>
              </a:rPr>
              <a:t>2.</a:t>
            </a:r>
            <a:r>
              <a:rPr lang="th-TH" sz="4000" b="1" dirty="0">
                <a:solidFill>
                  <a:srgbClr val="002060"/>
                </a:solidFill>
                <a:latin typeface="Cordia New" panose="020B0304020202020204" pitchFamily="34" charset="-34"/>
                <a:cs typeface="Cordia New" panose="020B0304020202020204" pitchFamily="34" charset="-34"/>
              </a:rPr>
              <a:t>ค้นหาคำวินิจฉัยพิกัดอัตราอากร</a:t>
            </a:r>
            <a:endParaRPr lang="en-US" sz="4000" b="1" dirty="0">
              <a:solidFill>
                <a:srgbClr val="002060"/>
              </a:solidFill>
            </a:endParaRPr>
          </a:p>
        </p:txBody>
      </p:sp>
      <p:pic>
        <p:nvPicPr>
          <p:cNvPr id="21" name="Picture 20">
            <a:extLst>
              <a:ext uri="{FF2B5EF4-FFF2-40B4-BE49-F238E27FC236}">
                <a16:creationId xmlns:a16="http://schemas.microsoft.com/office/drawing/2014/main" id="{F7242C9B-3EFA-4332-BDC8-C800170652B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65061" y="1442070"/>
            <a:ext cx="8089736" cy="5090649"/>
          </a:xfrm>
          <a:prstGeom prst="rect">
            <a:avLst/>
          </a:prstGeom>
        </p:spPr>
      </p:pic>
      <p:sp>
        <p:nvSpPr>
          <p:cNvPr id="7" name="Oval 6">
            <a:extLst>
              <a:ext uri="{FF2B5EF4-FFF2-40B4-BE49-F238E27FC236}">
                <a16:creationId xmlns:a16="http://schemas.microsoft.com/office/drawing/2014/main" id="{E32E947A-BD4C-4F87-A544-C442A3CDF42A}"/>
              </a:ext>
            </a:extLst>
          </p:cNvPr>
          <p:cNvSpPr/>
          <p:nvPr/>
        </p:nvSpPr>
        <p:spPr>
          <a:xfrm>
            <a:off x="2712132" y="4917993"/>
            <a:ext cx="3872517" cy="700521"/>
          </a:xfrm>
          <a:prstGeom prst="ellipse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7663220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186777E7-DFC1-4972-9B71-B1275D03EC9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6185" y="588434"/>
            <a:ext cx="11759630" cy="56811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4498317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F1E3017F-FA54-415F-BE72-B18CD6714D0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7677" y="777923"/>
            <a:ext cx="11716646" cy="53021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5186940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E5384E64-67C6-43FC-848F-09B38F762B7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2063355" y="805144"/>
            <a:ext cx="8596667" cy="1681654"/>
          </a:xfrm>
        </p:spPr>
        <p:txBody>
          <a:bodyPr>
            <a:noAutofit/>
          </a:bodyPr>
          <a:lstStyle/>
          <a:p>
            <a:pPr marL="514350" indent="-514350">
              <a:buClr>
                <a:schemeClr val="tx1"/>
              </a:buClr>
              <a:buAutoNum type="arabicPeriod"/>
            </a:pPr>
            <a:r>
              <a:rPr lang="th-TH" sz="3000" dirty="0">
                <a:cs typeface="+mj-cs"/>
              </a:rPr>
              <a:t>ค้นหาโดยใช้  “รหัสพิกัด”</a:t>
            </a:r>
          </a:p>
          <a:p>
            <a:pPr marL="514350" indent="-514350">
              <a:buClr>
                <a:schemeClr val="tx1"/>
              </a:buClr>
              <a:buAutoNum type="arabicPeriod"/>
            </a:pPr>
            <a:r>
              <a:rPr lang="th-TH" sz="3000" dirty="0">
                <a:cs typeface="+mj-cs"/>
              </a:rPr>
              <a:t>ค้นหาโดยใช้  “คำอธิบายภาษาไทย”</a:t>
            </a:r>
          </a:p>
          <a:p>
            <a:pPr marL="514350" indent="-514350">
              <a:buClr>
                <a:schemeClr val="tx1"/>
              </a:buClr>
              <a:buFont typeface="Wingdings 3" charset="2"/>
              <a:buAutoNum type="arabicPeriod"/>
            </a:pPr>
            <a:r>
              <a:rPr lang="th-TH" sz="3000" dirty="0">
                <a:cs typeface="+mj-cs"/>
              </a:rPr>
              <a:t>ค้นหาโดยใช้  “คำอธิบายภาษาอังกฤษ”</a:t>
            </a:r>
          </a:p>
          <a:p>
            <a:endParaRPr lang="en-US" sz="3000" dirty="0">
              <a:cs typeface="+mj-cs"/>
            </a:endParaRPr>
          </a:p>
        </p:txBody>
      </p:sp>
      <p:pic>
        <p:nvPicPr>
          <p:cNvPr id="27" name="Picture 26">
            <a:extLst>
              <a:ext uri="{FF2B5EF4-FFF2-40B4-BE49-F238E27FC236}">
                <a16:creationId xmlns:a16="http://schemas.microsoft.com/office/drawing/2014/main" id="{7C1C8021-E56C-42C9-8259-FC278628CB0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37734" y="3100960"/>
            <a:ext cx="10712493" cy="10167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4379223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246FAABF-04AE-4E09-9677-94F4EF61825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6861" y="965814"/>
            <a:ext cx="11838278" cy="49263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4204859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>
            <a:extLst>
              <a:ext uri="{FF2B5EF4-FFF2-40B4-BE49-F238E27FC236}">
                <a16:creationId xmlns:a16="http://schemas.microsoft.com/office/drawing/2014/main" id="{A353B75A-5C19-4B00-9BC5-0ECEF69CBA7C}"/>
              </a:ext>
            </a:extLst>
          </p:cNvPr>
          <p:cNvGrpSpPr/>
          <p:nvPr/>
        </p:nvGrpSpPr>
        <p:grpSpPr>
          <a:xfrm>
            <a:off x="3096735" y="98057"/>
            <a:ext cx="5998530" cy="6661885"/>
            <a:chOff x="250552" y="282821"/>
            <a:chExt cx="5998530" cy="6661885"/>
          </a:xfrm>
        </p:grpSpPr>
        <p:pic>
          <p:nvPicPr>
            <p:cNvPr id="3" name="Picture 2">
              <a:extLst>
                <a:ext uri="{FF2B5EF4-FFF2-40B4-BE49-F238E27FC236}">
                  <a16:creationId xmlns:a16="http://schemas.microsoft.com/office/drawing/2014/main" id="{817CFB61-8BCB-4C48-A053-CF4F727878ED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250552" y="282821"/>
              <a:ext cx="5998530" cy="2141880"/>
            </a:xfrm>
            <a:prstGeom prst="rect">
              <a:avLst/>
            </a:prstGeom>
          </p:spPr>
        </p:pic>
        <p:pic>
          <p:nvPicPr>
            <p:cNvPr id="5" name="Picture 4">
              <a:extLst>
                <a:ext uri="{FF2B5EF4-FFF2-40B4-BE49-F238E27FC236}">
                  <a16:creationId xmlns:a16="http://schemas.microsoft.com/office/drawing/2014/main" id="{82779B91-E642-42CB-BCCA-628D4529820B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250552" y="2424701"/>
              <a:ext cx="5998530" cy="2505715"/>
            </a:xfrm>
            <a:prstGeom prst="rect">
              <a:avLst/>
            </a:prstGeom>
          </p:spPr>
        </p:pic>
        <p:pic>
          <p:nvPicPr>
            <p:cNvPr id="7" name="Picture 6">
              <a:extLst>
                <a:ext uri="{FF2B5EF4-FFF2-40B4-BE49-F238E27FC236}">
                  <a16:creationId xmlns:a16="http://schemas.microsoft.com/office/drawing/2014/main" id="{436B3EC9-2F6D-4FB3-BCCF-BFA6C4BA862E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250552" y="4930416"/>
              <a:ext cx="5998530" cy="2014290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536700853"/>
      </p:ext>
    </p:extLst>
  </p:cSld>
  <p:clrMapOvr>
    <a:masterClrMapping/>
  </p:clrMapOvr>
</p:sld>
</file>

<file path=ppt/theme/theme1.xml><?xml version="1.0" encoding="utf-8"?>
<a:theme xmlns:a="http://schemas.openxmlformats.org/drawingml/2006/main" name="Facet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8C59B386-999D-4CB6-B907-9F3997C027CC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1576</TotalTime>
  <Words>78</Words>
  <Application>Microsoft Office PowerPoint</Application>
  <PresentationFormat>Widescreen</PresentationFormat>
  <Paragraphs>12</Paragraphs>
  <Slides>16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21" baseType="lpstr">
      <vt:lpstr>Arial</vt:lpstr>
      <vt:lpstr>Cordia New</vt:lpstr>
      <vt:lpstr>Trebuchet MS</vt:lpstr>
      <vt:lpstr>Wingdings 3</vt:lpstr>
      <vt:lpstr>Facet</vt:lpstr>
      <vt:lpstr>ช่องทางการค้นหาข้อมูลพิกัดอัตราอากร</vt:lpstr>
      <vt:lpstr>Google Search : customs</vt:lpstr>
      <vt:lpstr>PowerPoint Presentation</vt:lpstr>
      <vt:lpstr>PowerPoint Presentation</vt:lpstr>
      <vt:lpstr>PowerPoint Presentation</vt:lpstr>
      <vt:lpstr>1. ค้นหาอัตราอากร</vt:lpstr>
      <vt:lpstr>PowerPoint Presentation</vt:lpstr>
      <vt:lpstr>PowerPoint Presentation</vt:lpstr>
      <vt:lpstr>PowerPoint Presentation</vt:lpstr>
      <vt:lpstr>PowerPoint Presentation</vt:lpstr>
      <vt:lpstr>2.ค้นหาคำวินิจฉัยพิกัดอัตราอากร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Search : customs</dc:title>
  <dc:creator>vaivit suvannakita</dc:creator>
  <cp:lastModifiedBy>Sugunya Pimsang</cp:lastModifiedBy>
  <cp:revision>4</cp:revision>
  <dcterms:created xsi:type="dcterms:W3CDTF">2022-03-04T03:03:15Z</dcterms:created>
  <dcterms:modified xsi:type="dcterms:W3CDTF">2022-03-16T03:39:54Z</dcterms:modified>
</cp:coreProperties>
</file>